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68" d="100"/>
          <a:sy n="68" d="100"/>
        </p:scale>
        <p:origin x="151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569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07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66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90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28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45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12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21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71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90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64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5D35CE-1A0F-413F-A203-AAA0E5C526E6}"/>
              </a:ext>
            </a:extLst>
          </p:cNvPr>
          <p:cNvGrpSpPr>
            <a:grpSpLocks noChangeAspect="1"/>
          </p:cNvGrpSpPr>
          <p:nvPr/>
        </p:nvGrpSpPr>
        <p:grpSpPr>
          <a:xfrm>
            <a:off x="89812" y="559323"/>
            <a:ext cx="12060000" cy="6080667"/>
            <a:chOff x="-934422" y="0"/>
            <a:chExt cx="18059667" cy="9105700"/>
          </a:xfrm>
        </p:grpSpPr>
        <p:pic>
          <p:nvPicPr>
            <p:cNvPr id="7" name="图片 2">
              <a:extLst>
                <a:ext uri="{FF2B5EF4-FFF2-40B4-BE49-F238E27FC236}">
                  <a16:creationId xmlns:a16="http://schemas.microsoft.com/office/drawing/2014/main" id="{E6277803-12F7-49F8-881A-CD11A26A2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4" t="14782" r="26049" b="606"/>
            <a:stretch/>
          </p:blipFill>
          <p:spPr>
            <a:xfrm>
              <a:off x="-934422" y="0"/>
              <a:ext cx="8550000" cy="8835231"/>
            </a:xfrm>
            <a:prstGeom prst="rect">
              <a:avLst/>
            </a:prstGeom>
          </p:spPr>
        </p:pic>
        <p:pic>
          <p:nvPicPr>
            <p:cNvPr id="8" name="图片 1">
              <a:extLst>
                <a:ext uri="{FF2B5EF4-FFF2-40B4-BE49-F238E27FC236}">
                  <a16:creationId xmlns:a16="http://schemas.microsoft.com/office/drawing/2014/main" id="{FD24B700-1ED4-458F-8183-33531D5FA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98" t="11598" r="23592" b="7480"/>
            <a:stretch/>
          </p:blipFill>
          <p:spPr>
            <a:xfrm>
              <a:off x="8413245" y="69028"/>
              <a:ext cx="8712000" cy="9036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32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-1059163" y="109756"/>
            <a:ext cx="14072201" cy="7056000"/>
            <a:chOff x="1940719" y="2154669"/>
            <a:chExt cx="17883584" cy="896708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4" t="14783" r="26049" b="3337"/>
            <a:stretch/>
          </p:blipFill>
          <p:spPr>
            <a:xfrm>
              <a:off x="11274303" y="2571750"/>
              <a:ext cx="8550000" cy="855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11" t="4482" r="21535" b="12875"/>
            <a:stretch/>
          </p:blipFill>
          <p:spPr>
            <a:xfrm>
              <a:off x="1940719" y="2154669"/>
              <a:ext cx="9391546" cy="8659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14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11</cp:revision>
  <dcterms:created xsi:type="dcterms:W3CDTF">2017-08-04T08:27:17Z</dcterms:created>
  <dcterms:modified xsi:type="dcterms:W3CDTF">2020-11-18T08:47:58Z</dcterms:modified>
</cp:coreProperties>
</file>